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57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Diáspora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 Group, Inc.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Media Kit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2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advertise with us.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Reasonable packages designed to attract the majority of clients.</a:t>
            </a:r>
          </a:p>
          <a:p>
            <a:r>
              <a:rPr lang="en-US" dirty="0"/>
              <a:t>Ability to reach out to a large audience.</a:t>
            </a:r>
          </a:p>
          <a:p>
            <a:r>
              <a:rPr lang="en-US" dirty="0"/>
              <a:t>Ability to utilize deferent media outlets such as web banners and social media.</a:t>
            </a:r>
          </a:p>
          <a:p>
            <a:r>
              <a:rPr lang="en-US" dirty="0"/>
              <a:t>Ability to reach out to a loyal group of individuals with means of purchasing.</a:t>
            </a:r>
          </a:p>
          <a:p>
            <a:r>
              <a:rPr lang="en-US" dirty="0"/>
              <a:t>Flexibility on advertisement. We provide a very flexible package for you to maximize your advertisement dollars.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Pricing- sample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 spots – Most economical way of advertise and designed for small companies. No recording of spots, just live announcements of your products and services. $ 10.00 per week with a guarantee of a spot daily.</a:t>
            </a:r>
          </a:p>
          <a:p>
            <a:r>
              <a:rPr lang="en-US" dirty="0"/>
              <a:t>60 Seconds:  $ 50.00 monthly guarantee of at least 6 spots daily. ( Additional packages available)</a:t>
            </a:r>
          </a:p>
          <a:p>
            <a:r>
              <a:rPr lang="en-US" dirty="0"/>
              <a:t>60 Seconds: $ 150.00 monthly guarantee of 12 spots daily. (additional packages available)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0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Diáspora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 Group, Inc.</a:t>
            </a:r>
            <a:br>
              <a:rPr lang="en-US" dirty="0"/>
            </a:br>
            <a:r>
              <a:rPr lang="en-US" dirty="0"/>
              <a:t>Affiliations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45251"/>
              </p:ext>
            </p:extLst>
          </p:nvPr>
        </p:nvGraphicFramePr>
        <p:xfrm>
          <a:off x="2032000" y="2245658"/>
          <a:ext cx="8128000" cy="37382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9">
                <a:tc>
                  <a:txBody>
                    <a:bodyPr/>
                    <a:lstStyle/>
                    <a:p>
                      <a:r>
                        <a:rPr lang="en-US" dirty="0"/>
                        <a:t>Radio 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United</a:t>
                      </a:r>
                      <a:r>
                        <a:rPr lang="en-US" baseline="0" dirty="0"/>
                        <a:t> Nations Radio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59">
                <a:tc>
                  <a:txBody>
                    <a:bodyPr/>
                    <a:lstStyle/>
                    <a:p>
                      <a:r>
                        <a:rPr lang="en-US" dirty="0"/>
                        <a:t>RTP – Antenna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Rádio</a:t>
                      </a:r>
                      <a:r>
                        <a:rPr lang="en-US" baseline="0" dirty="0"/>
                        <a:t> Television of Portugal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128">
                <a:tc>
                  <a:txBody>
                    <a:bodyPr/>
                    <a:lstStyle/>
                    <a:p>
                      <a:r>
                        <a:rPr lang="en-US" dirty="0"/>
                        <a:t>RTP- Acores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Rádio</a:t>
                      </a:r>
                      <a:r>
                        <a:rPr lang="en-US" dirty="0"/>
                        <a:t> Television</a:t>
                      </a:r>
                      <a:r>
                        <a:rPr lang="en-US" baseline="0" dirty="0"/>
                        <a:t> of Portugal- Azores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59">
                <a:tc>
                  <a:txBody>
                    <a:bodyPr/>
                    <a:lstStyle/>
                    <a:p>
                      <a:r>
                        <a:rPr lang="en-US" dirty="0"/>
                        <a:t>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Rádio</a:t>
                      </a:r>
                      <a:r>
                        <a:rPr lang="en-US" dirty="0"/>
                        <a:t> Television</a:t>
                      </a:r>
                      <a:r>
                        <a:rPr lang="en-US" baseline="0" dirty="0"/>
                        <a:t> of Artesia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59">
                <a:tc>
                  <a:txBody>
                    <a:bodyPr/>
                    <a:lstStyle/>
                    <a:p>
                      <a:r>
                        <a:rPr lang="en-US" dirty="0"/>
                        <a:t>LUSA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Portuguese</a:t>
                      </a:r>
                      <a:r>
                        <a:rPr lang="en-US" baseline="0" dirty="0"/>
                        <a:t> News Agency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59">
                <a:tc>
                  <a:txBody>
                    <a:bodyPr/>
                    <a:lstStyle/>
                    <a:p>
                      <a:r>
                        <a:rPr lang="en-US" dirty="0"/>
                        <a:t>NPG Productions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Independent Television Producer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359">
                <a:tc>
                  <a:txBody>
                    <a:bodyPr/>
                    <a:lstStyle/>
                    <a:p>
                      <a:r>
                        <a:rPr lang="en-US" dirty="0"/>
                        <a:t>Livestream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Video Livestream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02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</a:t>
            </a:r>
            <a:r>
              <a:rPr lang="en-US" dirty="0" err="1"/>
              <a:t>á</a:t>
            </a:r>
            <a:r>
              <a:rPr lang="en-US" b="1" dirty="0" err="1"/>
              <a:t>spora</a:t>
            </a:r>
            <a:r>
              <a:rPr lang="en-US" b="1" dirty="0"/>
              <a:t> </a:t>
            </a:r>
            <a:r>
              <a:rPr lang="en-US" b="1" dirty="0" err="1"/>
              <a:t>m</a:t>
            </a:r>
            <a:r>
              <a:rPr lang="en-US" dirty="0" err="1"/>
              <a:t>É</a:t>
            </a:r>
            <a:r>
              <a:rPr lang="en-US" b="1" dirty="0" err="1"/>
              <a:t>dia</a:t>
            </a:r>
            <a:r>
              <a:rPr lang="en-US" b="1" dirty="0"/>
              <a:t> Group, Inc.</a:t>
            </a:r>
            <a:br>
              <a:rPr lang="en-US" b="1" dirty="0"/>
            </a:br>
            <a:r>
              <a:rPr lang="en-US" b="1" dirty="0"/>
              <a:t>upcoming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24467" y="3003259"/>
            <a:ext cx="9897999" cy="343617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/>
              <a:t>Online TV Station –  </a:t>
            </a:r>
            <a:r>
              <a:rPr lang="en-US" sz="1800" b="1" dirty="0" err="1"/>
              <a:t>Televisão</a:t>
            </a:r>
            <a:r>
              <a:rPr lang="en-US" sz="1800" b="1" dirty="0"/>
              <a:t> Portuguesa da California- Coming soon.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200" dirty="0"/>
              <a:t>Affiliation with RTP-</a:t>
            </a:r>
            <a:r>
              <a:rPr lang="en-US" sz="2200" dirty="0" err="1"/>
              <a:t>Açores</a:t>
            </a:r>
            <a:r>
              <a:rPr lang="en-US" sz="2200" dirty="0"/>
              <a:t>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100" dirty="0"/>
              <a:t>Affiliation with SMTV- Sao Miguel TV.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100" dirty="0"/>
              <a:t>Affiliation with RTA- </a:t>
            </a:r>
            <a:r>
              <a:rPr lang="en-US" sz="2100" dirty="0" err="1"/>
              <a:t>R</a:t>
            </a:r>
            <a:r>
              <a:rPr lang="en-US" sz="2400" dirty="0" err="1"/>
              <a:t>á</a:t>
            </a:r>
            <a:r>
              <a:rPr lang="en-US" sz="2100" dirty="0" err="1"/>
              <a:t>dio</a:t>
            </a:r>
            <a:r>
              <a:rPr lang="en-US" sz="2100" dirty="0"/>
              <a:t> </a:t>
            </a:r>
            <a:r>
              <a:rPr lang="en-US" sz="2100" dirty="0" err="1"/>
              <a:t>Televisão</a:t>
            </a:r>
            <a:r>
              <a:rPr lang="en-US" sz="2100" dirty="0"/>
              <a:t> Artesia.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100" dirty="0"/>
              <a:t>Affiliation with NPG Productions.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100" dirty="0"/>
              <a:t>Affiliation with </a:t>
            </a:r>
            <a:r>
              <a:rPr lang="en-US" sz="2100" dirty="0" err="1"/>
              <a:t>Kanal</a:t>
            </a:r>
            <a:r>
              <a:rPr lang="en-US" sz="2100" dirty="0"/>
              <a:t> das Doze, Terceira, </a:t>
            </a:r>
            <a:r>
              <a:rPr lang="en-US" sz="2000" dirty="0" err="1"/>
              <a:t>Açores</a:t>
            </a:r>
            <a:r>
              <a:rPr lang="en-US" sz="2000" dirty="0"/>
              <a:t>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Affiliation with Vitec, Terceira, </a:t>
            </a:r>
            <a:r>
              <a:rPr lang="en-US" sz="2400" dirty="0" err="1"/>
              <a:t>Açores</a:t>
            </a:r>
            <a:endParaRPr lang="en-US" sz="2100" dirty="0"/>
          </a:p>
          <a:p>
            <a:pPr lvl="2"/>
            <a:endParaRPr lang="en-US" sz="2100" dirty="0"/>
          </a:p>
          <a:p>
            <a:pPr lvl="1"/>
            <a:r>
              <a:rPr lang="en-US" sz="2400" b="1" dirty="0"/>
              <a:t>Live programing of major events. (Holy Spirit Festivals, Youth Festivals, </a:t>
            </a:r>
            <a:r>
              <a:rPr lang="en-US" sz="2400" b="1" dirty="0" err="1"/>
              <a:t>Folkore</a:t>
            </a:r>
            <a:r>
              <a:rPr lang="en-US" sz="2400" b="1" dirty="0"/>
              <a:t> Festivals, Concerts and other Music Events)</a:t>
            </a:r>
          </a:p>
          <a:p>
            <a:pPr lvl="1"/>
            <a:endParaRPr lang="en-US" sz="2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96" y="806477"/>
            <a:ext cx="2587752" cy="1722120"/>
          </a:xfrm>
          <a:prstGeom prst="rect">
            <a:avLst/>
          </a:prstGeom>
        </p:spPr>
      </p:pic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1B50A4C1-D383-41C8-B23C-D03DE7F7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611" y="2872904"/>
            <a:ext cx="2273619" cy="11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Diáspora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 Group Television Project.</a:t>
            </a:r>
            <a:br>
              <a:rPr lang="en-US" dirty="0"/>
            </a:br>
            <a:r>
              <a:rPr lang="en-US" dirty="0" err="1"/>
              <a:t>Plataform</a:t>
            </a:r>
            <a:r>
              <a:rPr lang="en-US" dirty="0"/>
              <a:t>- </a:t>
            </a:r>
            <a:r>
              <a:rPr lang="en-US" dirty="0" err="1"/>
              <a:t>Tecnology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24467" y="2820473"/>
            <a:ext cx="10130516" cy="307805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Livestream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Youtube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Vimeo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Roku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6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Rádio</a:t>
            </a:r>
            <a:r>
              <a:rPr lang="en-US" dirty="0"/>
              <a:t> Portugal Usa – Newark, Ca.</a:t>
            </a:r>
          </a:p>
          <a:p>
            <a:r>
              <a:rPr lang="en-US" dirty="0" err="1"/>
              <a:t>Rádio</a:t>
            </a:r>
            <a:r>
              <a:rPr lang="en-US" dirty="0"/>
              <a:t> Lusalandia – Artesia, Ca.</a:t>
            </a:r>
          </a:p>
          <a:p>
            <a:r>
              <a:rPr lang="en-US" dirty="0" err="1"/>
              <a:t>Rádio</a:t>
            </a:r>
            <a:r>
              <a:rPr lang="en-US" dirty="0"/>
              <a:t> Desporto.net – Newark, Ca.</a:t>
            </a:r>
          </a:p>
          <a:p>
            <a:r>
              <a:rPr lang="en-US" dirty="0" err="1"/>
              <a:t>Rádio</a:t>
            </a:r>
            <a:r>
              <a:rPr lang="en-US" dirty="0"/>
              <a:t> Voz dos Açores- Terceira- Azores – Portugal</a:t>
            </a:r>
          </a:p>
          <a:p>
            <a:endParaRPr lang="en-US" dirty="0"/>
          </a:p>
          <a:p>
            <a:r>
              <a:rPr lang="en-US" dirty="0"/>
              <a:t>Coming soon: TVP California – Portuguese Television of California.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Throughout the years we have grown to a total of 4 online Radio Stations, servicing a number of communities and covering a number of events.</a:t>
            </a:r>
          </a:p>
        </p:txBody>
      </p:sp>
    </p:spTree>
    <p:extLst>
      <p:ext uri="{BB962C8B-B14F-4D97-AF65-F5344CB8AC3E}">
        <p14:creationId xmlns:p14="http://schemas.microsoft.com/office/powerpoint/2010/main" val="289353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Rádio</a:t>
            </a:r>
            <a:r>
              <a:rPr lang="en-US" dirty="0"/>
              <a:t> Portugal usa	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1155656"/>
            <a:ext cx="5570200" cy="398112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mother ship of all stations, provides programing and sound distribution to all stations in the group.</a:t>
            </a:r>
          </a:p>
          <a:p>
            <a:r>
              <a:rPr lang="en-US" dirty="0"/>
              <a:t>Audience:  an average of 12,000 listeners weekly from 32 different countries.</a:t>
            </a:r>
          </a:p>
          <a:p>
            <a:r>
              <a:rPr lang="en-US" dirty="0"/>
              <a:t>Demographics: Ages from 18 to 78 years old.</a:t>
            </a:r>
          </a:p>
          <a:p>
            <a:endParaRPr lang="en-US" dirty="0"/>
          </a:p>
          <a:p>
            <a:r>
              <a:rPr lang="en-US" dirty="0"/>
              <a:t>www.radioportugalusa.com</a:t>
            </a:r>
          </a:p>
        </p:txBody>
      </p:sp>
    </p:spTree>
    <p:extLst>
      <p:ext uri="{BB962C8B-B14F-4D97-AF65-F5344CB8AC3E}">
        <p14:creationId xmlns:p14="http://schemas.microsoft.com/office/powerpoint/2010/main" val="296936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Rádio</a:t>
            </a:r>
            <a:r>
              <a:rPr lang="en-US" dirty="0"/>
              <a:t> lusalandia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2838200"/>
            <a:ext cx="6510337" cy="12879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Southern California strong presence and contributing with a live programing daily.</a:t>
            </a:r>
          </a:p>
          <a:p>
            <a:r>
              <a:rPr lang="en-US" dirty="0"/>
              <a:t>Broadcasts simultaneous to Radio Portugal USA and Radio Desporto.net</a:t>
            </a:r>
          </a:p>
          <a:p>
            <a:endParaRPr lang="en-US" dirty="0"/>
          </a:p>
          <a:p>
            <a:r>
              <a:rPr lang="en-US" dirty="0"/>
              <a:t>www.radiolusalandia.com</a:t>
            </a:r>
          </a:p>
        </p:txBody>
      </p:sp>
    </p:spTree>
    <p:extLst>
      <p:ext uri="{BB962C8B-B14F-4D97-AF65-F5344CB8AC3E}">
        <p14:creationId xmlns:p14="http://schemas.microsoft.com/office/powerpoint/2010/main" val="260206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Rádio</a:t>
            </a:r>
            <a:r>
              <a:rPr lang="en-US" dirty="0"/>
              <a:t> Desporto.net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1715408"/>
            <a:ext cx="6510337" cy="35335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Our Sports leader station.</a:t>
            </a:r>
          </a:p>
          <a:p>
            <a:r>
              <a:rPr lang="en-US" dirty="0"/>
              <a:t>Covers all and the most important Sport events from Portugal.</a:t>
            </a:r>
          </a:p>
          <a:p>
            <a:r>
              <a:rPr lang="en-US" dirty="0"/>
              <a:t>Broadcasts all Soccer games.</a:t>
            </a:r>
          </a:p>
          <a:p>
            <a:endParaRPr lang="en-US" dirty="0"/>
          </a:p>
          <a:p>
            <a:r>
              <a:rPr lang="en-US" dirty="0"/>
              <a:t>www.radiodesporto.net</a:t>
            </a:r>
          </a:p>
        </p:txBody>
      </p:sp>
    </p:spTree>
    <p:extLst>
      <p:ext uri="{BB962C8B-B14F-4D97-AF65-F5344CB8AC3E}">
        <p14:creationId xmlns:p14="http://schemas.microsoft.com/office/powerpoint/2010/main" val="280088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Rádio</a:t>
            </a:r>
            <a:r>
              <a:rPr lang="en-US" dirty="0"/>
              <a:t> Voz dos Açores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Broadcasting from Santa Barbara, Terceira, Azores, this is our first overseas venture into our programming.</a:t>
            </a:r>
          </a:p>
          <a:p>
            <a:r>
              <a:rPr lang="en-US" dirty="0"/>
              <a:t>Provides us with programing from Portugal and helps us cover the major events.</a:t>
            </a:r>
          </a:p>
          <a:p>
            <a:r>
              <a:rPr lang="en-US" dirty="0"/>
              <a:t>www.vozdosacores.com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2010362"/>
            <a:ext cx="6510337" cy="2943638"/>
          </a:xfrm>
        </p:spPr>
      </p:pic>
    </p:spTree>
    <p:extLst>
      <p:ext uri="{BB962C8B-B14F-4D97-AF65-F5344CB8AC3E}">
        <p14:creationId xmlns:p14="http://schemas.microsoft.com/office/powerpoint/2010/main" val="399410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in 2010 by João Manuel Dias  to provide radio programing for the Portuguese community in California.</a:t>
            </a:r>
          </a:p>
          <a:p>
            <a:r>
              <a:rPr lang="en-US" dirty="0"/>
              <a:t>Our Mission Statement:</a:t>
            </a:r>
          </a:p>
          <a:p>
            <a:pPr lvl="1"/>
            <a:r>
              <a:rPr lang="en-US" dirty="0"/>
              <a:t>To be the premier news organization for the Portuguese community and help foster our tradition and customs to generations to come. </a:t>
            </a:r>
          </a:p>
          <a:p>
            <a:pPr lvl="1"/>
            <a:r>
              <a:rPr lang="en-US" dirty="0"/>
              <a:t>To be the one place where the majority of independent producers could at a low cost produce their own radio programs and TV programming.</a:t>
            </a:r>
          </a:p>
          <a:p>
            <a:pPr lvl="1"/>
            <a:r>
              <a:rPr lang="en-US" dirty="0"/>
              <a:t>To provide an avenue for young people to prosper into radio programing.</a:t>
            </a:r>
          </a:p>
          <a:p>
            <a:pPr lvl="1"/>
            <a:r>
              <a:rPr lang="en-US" dirty="0"/>
              <a:t>To provide an avenue where the community could announce their events free of charge, thus allowing the community to grow and prosper.</a:t>
            </a:r>
          </a:p>
        </p:txBody>
      </p:sp>
    </p:spTree>
    <p:extLst>
      <p:ext uri="{BB962C8B-B14F-4D97-AF65-F5344CB8AC3E}">
        <p14:creationId xmlns:p14="http://schemas.microsoft.com/office/powerpoint/2010/main" val="371222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our station reach an average of 16,000 loyal listeners on a weekly basis.</a:t>
            </a:r>
          </a:p>
          <a:p>
            <a:r>
              <a:rPr lang="en-US" dirty="0"/>
              <a:t>Ages range from 18 to 75 years old, both Male and Female.</a:t>
            </a:r>
          </a:p>
          <a:p>
            <a:r>
              <a:rPr lang="en-US" dirty="0"/>
              <a:t>Average listening hours are 4 hours.</a:t>
            </a:r>
          </a:p>
          <a:p>
            <a:r>
              <a:rPr lang="en-US" dirty="0"/>
              <a:t>We have audience in 32 countries with the majority of the audience in the USA and Canada.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1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programing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hours of live programing weekly, discussing a variety of topics ranging from politics to economic issues.</a:t>
            </a:r>
          </a:p>
          <a:p>
            <a:r>
              <a:rPr lang="en-US" dirty="0"/>
              <a:t>40 additional hours of pre-recorded programming, supplies by our sister stations.</a:t>
            </a:r>
          </a:p>
          <a:p>
            <a:r>
              <a:rPr lang="en-US" dirty="0"/>
              <a:t>News form Portugal at the top of each hour from the well known Radio Television of Portugal.</a:t>
            </a:r>
          </a:p>
          <a:p>
            <a:r>
              <a:rPr lang="en-US" dirty="0"/>
              <a:t>Sport coverage of all soccer games.</a:t>
            </a:r>
          </a:p>
          <a:p>
            <a:r>
              <a:rPr lang="en-US" dirty="0"/>
              <a:t>Religious mass transmission every Sunday from the Our Lady of Assumption Church in Turlock, Ca.</a:t>
            </a:r>
          </a:p>
          <a:p>
            <a:r>
              <a:rPr lang="en-US" dirty="0"/>
              <a:t>Live coverage of the most important events of the Portuguese community.</a:t>
            </a:r>
          </a:p>
        </p:txBody>
      </p:sp>
    </p:spTree>
    <p:extLst>
      <p:ext uri="{BB962C8B-B14F-4D97-AF65-F5344CB8AC3E}">
        <p14:creationId xmlns:p14="http://schemas.microsoft.com/office/powerpoint/2010/main" val="142092798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164</TotalTime>
  <Words>770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Vapor Trail</vt:lpstr>
      <vt:lpstr>Diáspora MÉdia Group, Inc. </vt:lpstr>
      <vt:lpstr>Our stations</vt:lpstr>
      <vt:lpstr>Rádio Portugal usa </vt:lpstr>
      <vt:lpstr>Rádio lusalandia</vt:lpstr>
      <vt:lpstr>Rádio Desporto.net</vt:lpstr>
      <vt:lpstr>Rádio Voz dos Açores</vt:lpstr>
      <vt:lpstr>About us</vt:lpstr>
      <vt:lpstr>Our audience</vt:lpstr>
      <vt:lpstr>Our programing </vt:lpstr>
      <vt:lpstr>Why should you advertise with us.</vt:lpstr>
      <vt:lpstr>Pricing- sample </vt:lpstr>
      <vt:lpstr>Diáspora MÉdia Group, Inc. Affiliations </vt:lpstr>
      <vt:lpstr>Diáspora mÉdia Group, Inc. upcoming projects</vt:lpstr>
      <vt:lpstr>Diáspora MÉdia Group Television Project. Plataform- Tecnology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Diáspora Media Group, Inc.</dc:title>
  <dc:creator>Marcos Barrera</dc:creator>
  <cp:lastModifiedBy>John Dias</cp:lastModifiedBy>
  <cp:revision>20</cp:revision>
  <dcterms:created xsi:type="dcterms:W3CDTF">2014-04-08T23:28:31Z</dcterms:created>
  <dcterms:modified xsi:type="dcterms:W3CDTF">2019-03-14T16:50:53Z</dcterms:modified>
</cp:coreProperties>
</file>